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2" d="100"/>
          <a:sy n="32" d="100"/>
        </p:scale>
        <p:origin x="540"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latin typeface="Courier New" panose="02070309020205020404" pitchFamily="49" charset="0"/>
                <a:cs typeface="Courier New" panose="02070309020205020404" pitchFamily="49" charset="0"/>
              </a:rPr>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role[proxy]</a:t>
            </a: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myhaproxy, myhaproxy::default, haproxy::default, haproxy::install_package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["myhaproxy"]</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haproxy</a:t>
            </a:r>
          </a:p>
          <a:p>
            <a:r>
              <a:rPr lang="en-US" sz="2200" dirty="0">
                <a:latin typeface="Courier New" panose="02070309020205020404" pitchFamily="49" charset="0"/>
                <a:cs typeface="Courier New" panose="02070309020205020404" pitchFamily="49" charset="0"/>
              </a:rPr>
              <a:t>ec2-54-210-192-12.compute-1.amazonaws.com   - myhaproxy</a:t>
            </a: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haproxy::install_package</a:t>
            </a:r>
          </a:p>
          <a:p>
            <a:r>
              <a:rPr lang="en-US" sz="2200" dirty="0">
                <a:latin typeface="Courier New" panose="02070309020205020404" pitchFamily="49" charset="0"/>
                <a:cs typeface="Courier New" panose="02070309020205020404" pitchFamily="49" charset="0"/>
              </a:rPr>
              <a:t>ec2-54-210-192-12.compute-1.amazonaws.com   * yum_package[haproxy] 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smtClean="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latin typeface="Courier New" panose="02070309020205020404" pitchFamily="49" charset="0"/>
                <a:cs typeface="Courier New" panose="02070309020205020404" pitchFamily="49" charset="0"/>
              </a:rPr>
              <a:t>proxy</a:t>
            </a: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15415</TotalTime>
  <Words>2541</Words>
  <Application>Microsoft Office PowerPoint</Application>
  <PresentationFormat>Custom</PresentationFormat>
  <Paragraphs>305</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1995</cp:revision>
  <cp:lastPrinted>2015-02-07T23:49:10Z</cp:lastPrinted>
  <dcterms:created xsi:type="dcterms:W3CDTF">2012-09-13T17:36:07Z</dcterms:created>
  <dcterms:modified xsi:type="dcterms:W3CDTF">2015-10-28T16:13:32Z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